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4" r:id="rId8"/>
    <p:sldId id="262" r:id="rId9"/>
    <p:sldId id="266" r:id="rId10"/>
    <p:sldId id="263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" b="2458"/>
          <a:stretch/>
        </p:blipFill>
        <p:spPr bwMode="auto">
          <a:xfrm>
            <a:off x="-108520" y="404664"/>
            <a:ext cx="590465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2" y="239266"/>
            <a:ext cx="31750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692696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74118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390989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Regular Classroom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3204825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Classes 9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r>
              <a:rPr lang="en-IN" dirty="0" smtClean="0">
                <a:solidFill>
                  <a:schemeClr val="tx1"/>
                </a:solidFill>
              </a:rPr>
              <a:t> &amp; 10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230909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Droppers Batch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3868" y="3230909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Quick Revision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1382579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Crash Course 2019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3868" y="1382579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Private Tuitions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988840"/>
            <a:ext cx="29523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dirty="0" smtClean="0">
                <a:latin typeface="Calisto MT" pitchFamily="18" charset="0"/>
              </a:rPr>
              <a:t>Class 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12</a:t>
            </a:r>
            <a:r>
              <a:rPr lang="en-IN" sz="14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 Batch Starting 15</a:t>
            </a:r>
            <a:r>
              <a:rPr lang="en-IN" sz="14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IN" sz="1400" dirty="0">
                <a:latin typeface="Calisto MT" pitchFamily="18" charset="0"/>
              </a:rPr>
              <a:t>Class 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11</a:t>
            </a:r>
            <a:r>
              <a:rPr lang="en-IN" sz="14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 </a:t>
            </a:r>
            <a:r>
              <a:rPr lang="en-IN" sz="1400" dirty="0">
                <a:solidFill>
                  <a:srgbClr val="FF0000"/>
                </a:solidFill>
                <a:latin typeface="Berlin Sans FB Demi" pitchFamily="34" charset="0"/>
              </a:rPr>
              <a:t>Batch Starting 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April</a:t>
            </a:r>
            <a:endParaRPr lang="en-IN" sz="1200" dirty="0" smtClean="0">
              <a:solidFill>
                <a:srgbClr val="FF0000"/>
              </a:solidFill>
              <a:latin typeface="Berlin Sans FB Demi" pitchFamily="34" charset="0"/>
            </a:endParaRPr>
          </a:p>
          <a:p>
            <a:pPr algn="ctr"/>
            <a:r>
              <a:rPr lang="en-IN" sz="900" b="1" dirty="0" smtClean="0">
                <a:latin typeface="Calisto MT" pitchFamily="18" charset="0"/>
              </a:rPr>
              <a:t>*JEE and NEET Preparation integrated with CBSE</a:t>
            </a:r>
            <a:endParaRPr lang="en-IN" sz="900" b="1" dirty="0">
              <a:latin typeface="Calisto MT" pitchFamily="18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87468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Calisto MT" pitchFamily="18" charset="0"/>
              </a:rPr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1988840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</a:t>
            </a:r>
            <a:r>
              <a:rPr lang="en-US" sz="1400" dirty="0" smtClean="0"/>
              <a:t>or </a:t>
            </a:r>
            <a:r>
              <a:rPr lang="en-US" sz="1400" dirty="0"/>
              <a:t>JEE Main, BITSAT, IP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NEET Physics &amp; Chemistry.</a:t>
            </a:r>
          </a:p>
          <a:p>
            <a:pPr algn="ctr"/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  <a:endParaRPr lang="en-IN" sz="1600" dirty="0">
              <a:solidFill>
                <a:srgbClr val="FF0000"/>
              </a:solidFill>
              <a:latin typeface="Berlin Sans FB Demi" pitchFamily="34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85727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</a:t>
            </a:r>
            <a:r>
              <a:rPr lang="en-US" sz="1400" dirty="0" err="1"/>
              <a:t>Phy</a:t>
            </a:r>
            <a:r>
              <a:rPr lang="en-US" sz="1400" dirty="0"/>
              <a:t>, </a:t>
            </a:r>
            <a:r>
              <a:rPr lang="en-US" sz="1400" dirty="0" err="1"/>
              <a:t>Chem</a:t>
            </a:r>
            <a:r>
              <a:rPr lang="en-US" sz="1400" dirty="0"/>
              <a:t> &amp; </a:t>
            </a:r>
            <a:r>
              <a:rPr lang="en-US" sz="1400" dirty="0" err="1"/>
              <a:t>Maths</a:t>
            </a:r>
            <a:r>
              <a:rPr lang="en-US" sz="1400" dirty="0" smtClean="0"/>
              <a:t>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</a:t>
            </a:r>
            <a:r>
              <a:rPr lang="en-IN" sz="1400" dirty="0" err="1"/>
              <a:t>Phy</a:t>
            </a:r>
            <a:r>
              <a:rPr lang="en-IN" sz="1400" dirty="0"/>
              <a:t> &amp; </a:t>
            </a:r>
            <a:r>
              <a:rPr lang="en-IN" sz="1400" dirty="0" err="1"/>
              <a:t>Chem</a:t>
            </a:r>
            <a:r>
              <a:rPr lang="en-IN" sz="1400" dirty="0" smtClean="0"/>
              <a:t>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19872" y="385727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Revision of class 11th </a:t>
            </a:r>
            <a:r>
              <a:rPr lang="en-US" sz="1400" dirty="0" smtClean="0"/>
              <a:t>syllabus</a:t>
            </a:r>
          </a:p>
          <a:p>
            <a:pPr algn="ctr"/>
            <a:r>
              <a:rPr lang="en-IN" sz="1400" b="1" dirty="0" smtClean="0"/>
              <a:t>(for 12</a:t>
            </a:r>
            <a:r>
              <a:rPr lang="en-IN" sz="1400" b="1" baseline="30000" dirty="0" smtClean="0"/>
              <a:t>th</a:t>
            </a:r>
            <a:r>
              <a:rPr lang="en-IN" sz="1400" b="1" dirty="0" smtClean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30651"/>
            <a:ext cx="2489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Module and Doubt Solving classes </a:t>
            </a:r>
            <a:endParaRPr lang="en-US" sz="1400" dirty="0" smtClean="0"/>
          </a:p>
          <a:p>
            <a:pPr algn="ctr"/>
            <a:r>
              <a:rPr lang="en-US" sz="1400" b="1" dirty="0" smtClean="0"/>
              <a:t>for </a:t>
            </a:r>
            <a:r>
              <a:rPr lang="en-US" sz="1400" b="1" dirty="0"/>
              <a:t>Students Studying in 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other Coaching </a:t>
            </a:r>
            <a:r>
              <a:rPr lang="en-US" sz="1400" b="1" dirty="0"/>
              <a:t>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0988" y="1462088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3254014" y="813489"/>
            <a:ext cx="3168352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3254014" y="86197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91880" y="127979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 smtClean="0"/>
              <a:t>( in percentile )</a:t>
            </a:r>
            <a:endParaRPr lang="en-IN" sz="1200" b="1" i="1" dirty="0"/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27894"/>
            <a:ext cx="89642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4385855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53" y="1648804"/>
            <a:ext cx="952179" cy="113212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078"/>
            <a:ext cx="89642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67447"/>
            <a:ext cx="962504" cy="11696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75" y="3267446"/>
            <a:ext cx="935757" cy="11696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59832" y="2774394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Shashi</a:t>
            </a:r>
            <a:r>
              <a:rPr lang="en-IN" sz="1050" dirty="0" smtClean="0"/>
              <a:t> </a:t>
            </a:r>
            <a:r>
              <a:rPr lang="en-IN" sz="1050" dirty="0" err="1" smtClean="0"/>
              <a:t>Shekhar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98.97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5976" y="2780928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Saksham</a:t>
            </a:r>
            <a:r>
              <a:rPr lang="en-IN" sz="1050" dirty="0" smtClean="0"/>
              <a:t> </a:t>
            </a:r>
            <a:r>
              <a:rPr lang="en-IN" sz="1050" dirty="0" err="1" smtClean="0"/>
              <a:t>Kapoor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97.30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2780928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Kushagra</a:t>
            </a:r>
            <a:r>
              <a:rPr lang="en-IN" sz="1050" dirty="0" smtClean="0"/>
              <a:t> </a:t>
            </a:r>
            <a:r>
              <a:rPr lang="en-IN" sz="1050" dirty="0" err="1" smtClean="0"/>
              <a:t>Pipraiya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95.79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37359" y="4437112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Mohd</a:t>
            </a:r>
            <a:r>
              <a:rPr lang="en-IN" sz="1050" dirty="0" smtClean="0"/>
              <a:t>. </a:t>
            </a:r>
            <a:r>
              <a:rPr lang="en-IN" sz="1050" dirty="0" err="1" smtClean="0"/>
              <a:t>Inayetullah</a:t>
            </a:r>
            <a:r>
              <a:rPr lang="en-IN" sz="1050" dirty="0" smtClean="0"/>
              <a:t> </a:t>
            </a:r>
            <a:r>
              <a:rPr lang="en-IN" sz="1050" dirty="0" err="1" smtClean="0"/>
              <a:t>Rais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94.54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5976" y="4509120"/>
            <a:ext cx="11521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Rishabh</a:t>
            </a:r>
            <a:r>
              <a:rPr lang="en-IN" sz="1050" dirty="0" smtClean="0"/>
              <a:t> </a:t>
            </a:r>
            <a:r>
              <a:rPr lang="en-IN" sz="1050" dirty="0" err="1" smtClean="0"/>
              <a:t>Ranjan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93.92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52120" y="4502586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Sankalp</a:t>
            </a:r>
            <a:r>
              <a:rPr lang="en-IN" sz="1050" dirty="0" smtClean="0"/>
              <a:t> Roy</a:t>
            </a:r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92.74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99792" y="548680"/>
            <a:ext cx="4392488" cy="4608512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1111250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136</Words>
  <Application>Microsoft Office PowerPoint</Application>
  <PresentationFormat>On-screen Show (4:3)</PresentationFormat>
  <Paragraphs>41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ismail - [2010]</cp:lastModifiedBy>
  <cp:revision>13</cp:revision>
  <dcterms:created xsi:type="dcterms:W3CDTF">2019-03-04T04:17:37Z</dcterms:created>
  <dcterms:modified xsi:type="dcterms:W3CDTF">2019-03-04T06:41:57Z</dcterms:modified>
</cp:coreProperties>
</file>